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FA8C-A59E-486C-9F78-62024A18A7DE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D497-B768-4190-8746-531C8610D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FA8C-A59E-486C-9F78-62024A18A7DE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D497-B768-4190-8746-531C8610D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FA8C-A59E-486C-9F78-62024A18A7DE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D497-B768-4190-8746-531C8610D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FA8C-A59E-486C-9F78-62024A18A7DE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D497-B768-4190-8746-531C8610D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FA8C-A59E-486C-9F78-62024A18A7DE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D497-B768-4190-8746-531C8610D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FA8C-A59E-486C-9F78-62024A18A7DE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D497-B768-4190-8746-531C8610D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FA8C-A59E-486C-9F78-62024A18A7DE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D497-B768-4190-8746-531C8610D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FA8C-A59E-486C-9F78-62024A18A7DE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D497-B768-4190-8746-531C8610D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FA8C-A59E-486C-9F78-62024A18A7DE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D497-B768-4190-8746-531C8610D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FA8C-A59E-486C-9F78-62024A18A7DE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D497-B768-4190-8746-531C8610D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FA8C-A59E-486C-9F78-62024A18A7DE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1D497-B768-4190-8746-531C8610D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5FA8C-A59E-486C-9F78-62024A18A7DE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1D497-B768-4190-8746-531C8610D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TMV\Downloads\ezgif.com-crop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0230" y="-25"/>
            <a:ext cx="12930278" cy="6883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TMV</dc:creator>
  <cp:lastModifiedBy>TMV</cp:lastModifiedBy>
  <cp:revision>4</cp:revision>
  <dcterms:created xsi:type="dcterms:W3CDTF">2017-10-22T07:32:14Z</dcterms:created>
  <dcterms:modified xsi:type="dcterms:W3CDTF">2017-10-22T13:08:50Z</dcterms:modified>
</cp:coreProperties>
</file>